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6" r:id="rId10"/>
    <p:sldId id="264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740" autoAdjust="0"/>
    <p:restoredTop sz="94660"/>
  </p:normalViewPr>
  <p:slideViewPr>
    <p:cSldViewPr>
      <p:cViewPr varScale="1">
        <p:scale>
          <a:sx n="71" d="100"/>
          <a:sy n="71" d="100"/>
        </p:scale>
        <p:origin x="-12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FA18-FE26-4E24-B33A-F6D7D9DF1267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CF75-A813-40CF-A2F9-B71D9EAAD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FA18-FE26-4E24-B33A-F6D7D9DF1267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CF75-A813-40CF-A2F9-B71D9EAAD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FA18-FE26-4E24-B33A-F6D7D9DF1267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CF75-A813-40CF-A2F9-B71D9EAAD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FA18-FE26-4E24-B33A-F6D7D9DF1267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CF75-A813-40CF-A2F9-B71D9EAAD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FA18-FE26-4E24-B33A-F6D7D9DF1267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CF75-A813-40CF-A2F9-B71D9EAAD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FA18-FE26-4E24-B33A-F6D7D9DF1267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CF75-A813-40CF-A2F9-B71D9EAAD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FA18-FE26-4E24-B33A-F6D7D9DF1267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CF75-A813-40CF-A2F9-B71D9EAAD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FA18-FE26-4E24-B33A-F6D7D9DF1267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CF75-A813-40CF-A2F9-B71D9EAAD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FA18-FE26-4E24-B33A-F6D7D9DF1267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CF75-A813-40CF-A2F9-B71D9EAAD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FA18-FE26-4E24-B33A-F6D7D9DF1267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CF75-A813-40CF-A2F9-B71D9EAAD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FA18-FE26-4E24-B33A-F6D7D9DF1267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CF75-A813-40CF-A2F9-B71D9EAAD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3FA18-FE26-4E24-B33A-F6D7D9DF1267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CCF75-A813-40CF-A2F9-B71D9EAAD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0;&#1086;&#1083;&#1077;&#1089;&#1085;&#1080;&#1082;&#1086;&#1074;\Desktop\&#1053;&#1086;&#1074;&#1072;&#1103;%20&#1087;&#1072;&#1087;&#1082;&#1072;%20(2)\&#1087;&#1088;&#1077;&#1079;&#1077;&#1085;&#1090;\&#1041;&#1077;&#1079;&#1099;&#1084;&#1103;&#1085;&#1085;&#1099;&#1081;.wma" TargetMode="External"/><Relationship Id="rId6" Type="http://schemas.openxmlformats.org/officeDocument/2006/relationships/image" Target="../media/image16.gif"/><Relationship Id="rId5" Type="http://schemas.openxmlformats.org/officeDocument/2006/relationships/image" Target="../media/image3.gif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0;&#1086;&#1083;&#1077;&#1089;&#1085;&#1080;&#1082;&#1086;&#1074;\Desktop\&#1053;&#1086;&#1074;&#1072;&#1103;%20&#1087;&#1072;&#1087;&#1082;&#1072;%20(2)\&#1087;&#1088;&#1077;&#1079;&#1077;&#1085;&#1090;\&#1041;&#1077;&#1079;&#1099;&#1084;&#1103;&#1085;&#1085;&#1099;&#1081;.wma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audio" Target="../media/audio1.wav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0;&#1086;&#1083;&#1077;&#1089;&#1085;&#1080;&#1082;&#1086;&#1074;\Desktop\&#1053;&#1086;&#1074;&#1072;&#1103;%20&#1087;&#1072;&#1087;&#1082;&#1072;%20(2)\&#1087;&#1088;&#1077;&#1079;&#1077;&#1085;&#1090;\&#1041;&#1077;&#1079;&#1099;&#1084;&#1103;&#1085;&#1085;&#1099;&#1081;.wma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audio" Target="../media/audio1.wav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0;&#1086;&#1083;&#1077;&#1089;&#1085;&#1080;&#1082;&#1086;&#1074;\Desktop\&#1053;&#1086;&#1074;&#1072;&#1103;%20&#1087;&#1072;&#1087;&#1082;&#1072;%20(2)\&#1087;&#1088;&#1077;&#1079;&#1077;&#1085;&#1090;\&#1041;&#1077;&#1079;&#1099;&#1084;&#1103;&#1085;&#1085;&#1099;&#1081;.wma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audio" Target="../media/audio1.wav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0;&#1086;&#1083;&#1077;&#1089;&#1085;&#1080;&#1082;&#1086;&#1074;\Desktop\&#1053;&#1086;&#1074;&#1072;&#1103;%20&#1087;&#1072;&#1087;&#1082;&#1072;%20(2)\&#1087;&#1088;&#1077;&#1079;&#1077;&#1085;&#1090;\&#1041;&#1077;&#1079;&#1099;&#1084;&#1103;&#1085;&#1085;&#1099;&#1081;.wma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audio" Target="../media/audio1.wav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0"/>
            <a:ext cx="864031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МУЛЬТИМЕДИЙНОЕ ДИДАКТИЧЕСКОЕ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ПОСОБИЕ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1643050"/>
            <a:ext cx="715407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«РАСКРАСЬ ЛЕТО»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0" name="Picture 2" descr="C:\Users\Колесников\Desktop\Новая папка (2)\f5ae68348b09c7b1da532abac56c0486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57222" y="2214554"/>
            <a:ext cx="3286116" cy="345906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3108" y="2786058"/>
            <a:ext cx="561852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(ВТОРАЯ МЛАДШАЯ ГРУППА)</a:t>
            </a:r>
            <a:endParaRPr lang="ru-RU" sz="2800" b="1" cap="none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17112" y="3500438"/>
            <a:ext cx="642688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Автор: </a:t>
            </a:r>
          </a:p>
          <a:p>
            <a:r>
              <a:rPr lang="ru-RU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Щербинина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Марина 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фёдоровна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</a:t>
            </a:r>
          </a:p>
          <a:p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Воспитатель </a:t>
            </a:r>
          </a:p>
          <a:p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гбоу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сош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№1 детский сад «светлячок»</a:t>
            </a:r>
          </a:p>
          <a:p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С. Большая </a:t>
            </a:r>
            <a:r>
              <a:rPr lang="ru-RU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черниговка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6215082"/>
            <a:ext cx="212590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Самара, 2014</a:t>
            </a:r>
            <a:endParaRPr lang="ru-RU" sz="2000" b="1" cap="none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bankoboev.ru/images/MTQzMzEy/Bankoboev.Ru_krasivaya_polyanka_i_svezhaya_zel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85850" y="0"/>
            <a:ext cx="11430042" cy="7143776"/>
          </a:xfrm>
          <a:prstGeom prst="rect">
            <a:avLst/>
          </a:prstGeom>
          <a:noFill/>
        </p:spPr>
      </p:pic>
      <p:pic>
        <p:nvPicPr>
          <p:cNvPr id="3" name="Picture 5" descr="C:\Users\Колесников\Desktop\Новая папка (2)\9d62267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287662">
            <a:off x="3786394" y="2508226"/>
            <a:ext cx="2667203" cy="2309035"/>
          </a:xfrm>
          <a:prstGeom prst="rect">
            <a:avLst/>
          </a:prstGeom>
          <a:noFill/>
        </p:spPr>
      </p:pic>
      <p:pic>
        <p:nvPicPr>
          <p:cNvPr id="4" name="Picture 6" descr="C:\Users\Колесников\Desktop\Новая папка (2)\1372855125_pencil4b.gif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2428868"/>
            <a:ext cx="2143141" cy="3095625"/>
          </a:xfrm>
          <a:prstGeom prst="rect">
            <a:avLst/>
          </a:prstGeom>
          <a:noFill/>
        </p:spPr>
      </p:pic>
      <p:pic>
        <p:nvPicPr>
          <p:cNvPr id="8197" name="Picture 5" descr="C:\Users\Колесников\Desktop\Новая папка (2)\1372855272_pencil6b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28" y="2857496"/>
            <a:ext cx="1857388" cy="2428892"/>
          </a:xfrm>
          <a:prstGeom prst="rect">
            <a:avLst/>
          </a:prstGeom>
          <a:noFill/>
        </p:spPr>
      </p:pic>
      <p:pic>
        <p:nvPicPr>
          <p:cNvPr id="6" name="Безымянный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10144164" y="35716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1111E-6 L 0.00208 -0.0863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4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08634 L 0.00208 -0.00231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3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beautykat.ru/wp-content/uploads/2012/07/smil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beautykat.ru/wp-content/uploads/2012/07/smil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beautykat.ru/wp-content/uploads/2012/07/smil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C:\Users\Колесников\Desktop\Новая папка (2)\smile.jpg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571480"/>
            <a:ext cx="7072330" cy="5884178"/>
          </a:xfrm>
          <a:prstGeom prst="rect">
            <a:avLst/>
          </a:prstGeom>
          <a:noFill/>
        </p:spPr>
      </p:pic>
      <p:pic>
        <p:nvPicPr>
          <p:cNvPr id="7" name="boo.wav">
            <a:hlinkClick r:id="" action="ppaction://media"/>
          </p:cNvPr>
          <p:cNvPicPr>
            <a:picLocks noRot="1" noChangeAspect="1"/>
          </p:cNvPicPr>
          <p:nvPr>
            <a:wavAudioFile r:embed="rId1" name="boo.wav"/>
          </p:nvPr>
        </p:nvPicPr>
        <p:blipFill>
          <a:blip r:embed="rId4"/>
          <a:stretch>
            <a:fillRect/>
          </a:stretch>
        </p:blipFill>
        <p:spPr>
          <a:xfrm>
            <a:off x="714348" y="50004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www.bankoboev.ru/images/MTQzMzEy/Bankoboev.Ru_krasivaya_polyanka_i_svezhaya_zel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7288" y="0"/>
            <a:ext cx="11072890" cy="6920556"/>
          </a:xfrm>
          <a:prstGeom prst="rect">
            <a:avLst/>
          </a:prstGeom>
          <a:noFill/>
        </p:spPr>
      </p:pic>
      <p:pic>
        <p:nvPicPr>
          <p:cNvPr id="1030" name="Picture 6" descr="C:\Users\Колесников\Desktop\Новая папка (2)\1372855125_pencil4b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2428868"/>
            <a:ext cx="2143141" cy="3095625"/>
          </a:xfrm>
          <a:prstGeom prst="rect">
            <a:avLst/>
          </a:prstGeom>
          <a:noFill/>
        </p:spPr>
      </p:pic>
      <p:pic>
        <p:nvPicPr>
          <p:cNvPr id="10" name="Picture 5" descr="C:\Users\Колесников\Desktop\Новая папка (2)\9d62267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287662">
            <a:off x="3214890" y="2579665"/>
            <a:ext cx="2667203" cy="230903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214346" y="5500702"/>
            <a:ext cx="9929850" cy="78581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ПРИКЛЮЧЕНИЯ КАРАНДАША И КИСТОЧКИ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1111E-6 L 0.00208 -0.0863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4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08634 L 0.00208 -0.00231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олесников\Desktop\Новая папка (2)\Безымянный.png"/>
          <p:cNvPicPr>
            <a:picLocks noChangeAspect="1" noChangeArrowheads="1"/>
          </p:cNvPicPr>
          <p:nvPr/>
        </p:nvPicPr>
        <p:blipFill>
          <a:blip r:embed="rId2"/>
          <a:srcRect l="2571" t="1364" r="80118" b="18158"/>
          <a:stretch>
            <a:fillRect/>
          </a:stretch>
        </p:blipFill>
        <p:spPr bwMode="auto">
          <a:xfrm>
            <a:off x="1571604" y="-69364"/>
            <a:ext cx="5929354" cy="6927364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929066"/>
            <a:ext cx="1619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3214686"/>
            <a:ext cx="2447925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олесников\Desktop\Новая папка (2)\Безымянный.png"/>
          <p:cNvPicPr>
            <a:picLocks noChangeAspect="1" noChangeArrowheads="1"/>
          </p:cNvPicPr>
          <p:nvPr/>
        </p:nvPicPr>
        <p:blipFill>
          <a:blip r:embed="rId2"/>
          <a:srcRect l="2571" t="1364" r="80118" b="18158"/>
          <a:stretch>
            <a:fillRect/>
          </a:stretch>
        </p:blipFill>
        <p:spPr bwMode="auto">
          <a:xfrm>
            <a:off x="0" y="285728"/>
            <a:ext cx="4708228" cy="5500702"/>
          </a:xfrm>
          <a:prstGeom prst="rect">
            <a:avLst/>
          </a:prstGeom>
          <a:noFill/>
        </p:spPr>
      </p:pic>
      <p:pic>
        <p:nvPicPr>
          <p:cNvPr id="3074" name="Picture 2" descr="C:\Users\Колесников\Desktop\Новая папка (2)\330026694634_rod_0060_klyaksa.jpg">
            <a:hlinkClick r:id="" action="ppaction://hlinkshowjump?jump=lastslide" highlightClick="1">
              <a:snd r:embed="rId3" name="chimes.wav" builtIn="1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8982" b="68935"/>
          <a:stretch>
            <a:fillRect/>
          </a:stretch>
        </p:blipFill>
        <p:spPr bwMode="auto">
          <a:xfrm>
            <a:off x="5000628" y="357166"/>
            <a:ext cx="2071702" cy="1859220"/>
          </a:xfrm>
          <a:prstGeom prst="rect">
            <a:avLst/>
          </a:prstGeom>
          <a:noFill/>
        </p:spPr>
      </p:pic>
      <p:pic>
        <p:nvPicPr>
          <p:cNvPr id="3075" name="Picture 3" descr="C:\Users\Колесников\Desktop\Новая папка (2)\330026694634_rod_0060_klyaksa.jpg">
            <a:hlinkClick r:id="" action="ppaction://hlinkshowjump?jump=lastslide" highlightClick="1">
              <a:snd r:embed="rId3" name="chimes.wav" builtIn="1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366" t="31854" r="229" b="36193"/>
          <a:stretch>
            <a:fillRect/>
          </a:stretch>
        </p:blipFill>
        <p:spPr bwMode="auto">
          <a:xfrm>
            <a:off x="7000892" y="357166"/>
            <a:ext cx="2143108" cy="1836949"/>
          </a:xfrm>
          <a:prstGeom prst="rect">
            <a:avLst/>
          </a:prstGeom>
          <a:noFill/>
        </p:spPr>
      </p:pic>
      <p:pic>
        <p:nvPicPr>
          <p:cNvPr id="3076" name="Picture 4" descr="C:\Users\Колесников\Desktop\Новая папка (2)\330026694634_rod_0060_klyaksa.jpg">
            <a:hlinkClick r:id="" action="ppaction://hlinkshowjump?jump=lastslide" highlightClick="1">
              <a:snd r:embed="rId3" name="chimes.wav" builtIn="1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0136" r="65995" b="36380"/>
          <a:stretch>
            <a:fillRect/>
          </a:stretch>
        </p:blipFill>
        <p:spPr bwMode="auto">
          <a:xfrm>
            <a:off x="5000628" y="2500306"/>
            <a:ext cx="2428892" cy="2143140"/>
          </a:xfrm>
          <a:prstGeom prst="rect">
            <a:avLst/>
          </a:prstGeom>
          <a:noFill/>
        </p:spPr>
      </p:pic>
      <p:pic>
        <p:nvPicPr>
          <p:cNvPr id="3078" name="Picture 6" descr="C:\Users\Колесников\Desktop\Новая папка (2)\1293591585_splashes2028429.jpg">
            <a:hlinkClick r:id="" action="ppaction://hlinkshowjump?jump=nextslide" highlightClick="1">
              <a:snd r:embed="rId3" name="chimes.wav" builtIn="1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2714620"/>
            <a:ext cx="1785918" cy="1909356"/>
          </a:xfrm>
          <a:prstGeom prst="rect">
            <a:avLst/>
          </a:prstGeom>
          <a:noFill/>
        </p:spPr>
      </p:pic>
      <p:pic>
        <p:nvPicPr>
          <p:cNvPr id="3080" name="Picture 8" descr="C:\Users\Колесников\Desktop\Новая папка (2)\25.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409"/>
          <a:stretch>
            <a:fillRect/>
          </a:stretch>
        </p:blipFill>
        <p:spPr bwMode="auto">
          <a:xfrm>
            <a:off x="6643702" y="5286388"/>
            <a:ext cx="2356831" cy="1571612"/>
          </a:xfrm>
          <a:prstGeom prst="rect">
            <a:avLst/>
          </a:prstGeom>
          <a:noFill/>
        </p:spPr>
      </p:pic>
      <p:pic>
        <p:nvPicPr>
          <p:cNvPr id="1026" name="Picture 2" descr="C:\Users\Колесников\Desktop\Новая папка (2)\izo-logo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49530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Колесников\Desktop\Новая папка (2)\Безымянный.png"/>
          <p:cNvPicPr>
            <a:picLocks noChangeAspect="1" noChangeArrowheads="1"/>
          </p:cNvPicPr>
          <p:nvPr/>
        </p:nvPicPr>
        <p:blipFill>
          <a:blip r:embed="rId3"/>
          <a:srcRect l="21812" t="3338" r="61129" b="16543"/>
          <a:stretch>
            <a:fillRect/>
          </a:stretch>
        </p:blipFill>
        <p:spPr bwMode="auto">
          <a:xfrm>
            <a:off x="-1" y="214290"/>
            <a:ext cx="4660303" cy="5500726"/>
          </a:xfrm>
          <a:prstGeom prst="rect">
            <a:avLst/>
          </a:prstGeom>
          <a:noFill/>
        </p:spPr>
      </p:pic>
      <p:pic>
        <p:nvPicPr>
          <p:cNvPr id="3" name="Picture 2" descr="C:\Users\Колесников\Desktop\Новая папка (2)\330026694634_rod_0060_klyaksa.jpg">
            <a:hlinkClick r:id="" action="ppaction://hlinkshowjump?jump=nextslide" highlightClick="1">
              <a:snd r:embed="rId4" name="chimes.wav" builtIn="1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8982" b="68935"/>
          <a:stretch>
            <a:fillRect/>
          </a:stretch>
        </p:blipFill>
        <p:spPr bwMode="auto">
          <a:xfrm>
            <a:off x="5000628" y="357166"/>
            <a:ext cx="2071702" cy="1859220"/>
          </a:xfrm>
          <a:prstGeom prst="rect">
            <a:avLst/>
          </a:prstGeom>
          <a:noFill/>
        </p:spPr>
      </p:pic>
      <p:pic>
        <p:nvPicPr>
          <p:cNvPr id="4" name="Picture 3" descr="C:\Users\Колесников\Desktop\Новая папка (2)\330026694634_rod_0060_klyaksa.jpg">
            <a:hlinkClick r:id="" action="ppaction://hlinkshowjump?jump=lastslide" highlightClick="1">
              <a:snd r:embed="rId4" name="chimes.wav" builtIn="1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366" t="31854" r="229" b="36193"/>
          <a:stretch>
            <a:fillRect/>
          </a:stretch>
        </p:blipFill>
        <p:spPr bwMode="auto">
          <a:xfrm>
            <a:off x="7000892" y="357166"/>
            <a:ext cx="2143108" cy="1836949"/>
          </a:xfrm>
          <a:prstGeom prst="rect">
            <a:avLst/>
          </a:prstGeom>
          <a:noFill/>
        </p:spPr>
      </p:pic>
      <p:pic>
        <p:nvPicPr>
          <p:cNvPr id="5" name="Picture 4" descr="C:\Users\Колесников\Desktop\Новая папка (2)\330026694634_rod_0060_klyaksa.jpg">
            <a:hlinkClick r:id="" action="ppaction://hlinkshowjump?jump=lastslide" highlightClick="1">
              <a:snd r:embed="rId4" name="chimes.wav" builtIn="1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0136" r="65995" b="36380"/>
          <a:stretch>
            <a:fillRect/>
          </a:stretch>
        </p:blipFill>
        <p:spPr bwMode="auto">
          <a:xfrm>
            <a:off x="5000628" y="2500306"/>
            <a:ext cx="2428892" cy="2143140"/>
          </a:xfrm>
          <a:prstGeom prst="rect">
            <a:avLst/>
          </a:prstGeom>
          <a:noFill/>
        </p:spPr>
      </p:pic>
      <p:pic>
        <p:nvPicPr>
          <p:cNvPr id="6" name="Picture 6" descr="C:\Users\Колесников\Desktop\Новая папка (2)\1293591585_splashes2028429.jpg">
            <a:hlinkClick r:id="" action="ppaction://hlinkshowjump?jump=lastslide" highlightClick="1">
              <a:snd r:embed="rId4" name="chimes.wav" builtIn="1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2714620"/>
            <a:ext cx="1785918" cy="1909356"/>
          </a:xfrm>
          <a:prstGeom prst="rect">
            <a:avLst/>
          </a:prstGeom>
          <a:noFill/>
        </p:spPr>
      </p:pic>
      <p:pic>
        <p:nvPicPr>
          <p:cNvPr id="7" name="Безымянный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214282" y="5857892"/>
            <a:ext cx="304800" cy="304800"/>
          </a:xfrm>
          <a:prstGeom prst="rect">
            <a:avLst/>
          </a:prstGeom>
        </p:spPr>
      </p:pic>
      <p:pic>
        <p:nvPicPr>
          <p:cNvPr id="8" name="Picture 8" descr="C:\Users\Колесников\Desktop\Новая папка (2)\25.pn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409"/>
          <a:stretch>
            <a:fillRect/>
          </a:stretch>
        </p:blipFill>
        <p:spPr bwMode="auto">
          <a:xfrm>
            <a:off x="6429388" y="5143512"/>
            <a:ext cx="2356831" cy="1571612"/>
          </a:xfrm>
          <a:prstGeom prst="rect">
            <a:avLst/>
          </a:prstGeom>
          <a:noFill/>
        </p:spPr>
      </p:pic>
      <p:pic>
        <p:nvPicPr>
          <p:cNvPr id="9" name="Picture 2" descr="C:\Users\Колесников\Desktop\Новая папка (2)\izo-logo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49530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0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Колесников\Desktop\Новая папка (2)\Безымянный.png"/>
          <p:cNvPicPr>
            <a:picLocks noChangeAspect="1" noChangeArrowheads="1"/>
          </p:cNvPicPr>
          <p:nvPr/>
        </p:nvPicPr>
        <p:blipFill>
          <a:blip r:embed="rId3"/>
          <a:srcRect l="41847" t="3338" r="40815" b="14317"/>
          <a:stretch>
            <a:fillRect/>
          </a:stretch>
        </p:blipFill>
        <p:spPr bwMode="auto">
          <a:xfrm>
            <a:off x="0" y="-69119"/>
            <a:ext cx="4786314" cy="5712697"/>
          </a:xfrm>
          <a:prstGeom prst="rect">
            <a:avLst/>
          </a:prstGeom>
          <a:noFill/>
        </p:spPr>
      </p:pic>
      <p:pic>
        <p:nvPicPr>
          <p:cNvPr id="3" name="Picture 2" descr="C:\Users\Колесников\Desktop\Новая папка (2)\330026694634_rod_0060_klyaksa.jpg">
            <a:hlinkClick r:id="" action="ppaction://hlinkshowjump?jump=lastslide" highlightClick="1">
              <a:snd r:embed="rId4" name="chimes.wav" builtIn="1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8982" b="68935"/>
          <a:stretch>
            <a:fillRect/>
          </a:stretch>
        </p:blipFill>
        <p:spPr bwMode="auto">
          <a:xfrm>
            <a:off x="5000628" y="357166"/>
            <a:ext cx="2071702" cy="1859220"/>
          </a:xfrm>
          <a:prstGeom prst="rect">
            <a:avLst/>
          </a:prstGeom>
          <a:noFill/>
        </p:spPr>
      </p:pic>
      <p:pic>
        <p:nvPicPr>
          <p:cNvPr id="4" name="Picture 3" descr="C:\Users\Колесников\Desktop\Новая папка (2)\330026694634_rod_0060_klyaksa.jpg">
            <a:hlinkClick r:id="" action="ppaction://hlinkshowjump?jump=nextslide" highlightClick="1">
              <a:snd r:embed="rId4" name="chimes.wav" builtIn="1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366" t="31854" r="229" b="36193"/>
          <a:stretch>
            <a:fillRect/>
          </a:stretch>
        </p:blipFill>
        <p:spPr bwMode="auto">
          <a:xfrm>
            <a:off x="7000892" y="357166"/>
            <a:ext cx="2143108" cy="1836949"/>
          </a:xfrm>
          <a:prstGeom prst="rect">
            <a:avLst/>
          </a:prstGeom>
          <a:noFill/>
        </p:spPr>
      </p:pic>
      <p:pic>
        <p:nvPicPr>
          <p:cNvPr id="5" name="Picture 4" descr="C:\Users\Колесников\Desktop\Новая папка (2)\330026694634_rod_0060_klyaksa.jpg">
            <a:hlinkClick r:id="" action="ppaction://hlinkshowjump?jump=lastslide" highlightClick="1">
              <a:snd r:embed="rId4" name="chimes.wav" builtIn="1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0136" r="65995" b="36380"/>
          <a:stretch>
            <a:fillRect/>
          </a:stretch>
        </p:blipFill>
        <p:spPr bwMode="auto">
          <a:xfrm>
            <a:off x="5000628" y="2500306"/>
            <a:ext cx="2428892" cy="2143140"/>
          </a:xfrm>
          <a:prstGeom prst="rect">
            <a:avLst/>
          </a:prstGeom>
          <a:noFill/>
        </p:spPr>
      </p:pic>
      <p:pic>
        <p:nvPicPr>
          <p:cNvPr id="6" name="Picture 6" descr="C:\Users\Колесников\Desktop\Новая папка (2)\1293591585_splashes2028429.jpg">
            <a:hlinkClick r:id="" action="ppaction://hlinkshowjump?jump=lastslide" highlightClick="1">
              <a:snd r:embed="rId4" name="chimes.wav" builtIn="1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2714620"/>
            <a:ext cx="1785918" cy="1909356"/>
          </a:xfrm>
          <a:prstGeom prst="rect">
            <a:avLst/>
          </a:prstGeom>
          <a:noFill/>
        </p:spPr>
      </p:pic>
      <p:pic>
        <p:nvPicPr>
          <p:cNvPr id="8" name="Безымянный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357158" y="5572140"/>
            <a:ext cx="304800" cy="304800"/>
          </a:xfrm>
          <a:prstGeom prst="rect">
            <a:avLst/>
          </a:prstGeom>
        </p:spPr>
      </p:pic>
      <p:pic>
        <p:nvPicPr>
          <p:cNvPr id="9" name="Picture 8" descr="C:\Users\Колесников\Desktop\Новая папка (2)\25.pn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409"/>
          <a:stretch>
            <a:fillRect/>
          </a:stretch>
        </p:blipFill>
        <p:spPr bwMode="auto">
          <a:xfrm>
            <a:off x="6572264" y="5072074"/>
            <a:ext cx="2356831" cy="1571612"/>
          </a:xfrm>
          <a:prstGeom prst="rect">
            <a:avLst/>
          </a:prstGeom>
          <a:noFill/>
        </p:spPr>
      </p:pic>
      <p:pic>
        <p:nvPicPr>
          <p:cNvPr id="10" name="Picture 2" descr="C:\Users\Колесников\Desktop\Новая папка (2)\izo-logo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49530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0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Колесников\Desktop\Новая папка (2)\Безымянный.png"/>
          <p:cNvPicPr>
            <a:picLocks noChangeAspect="1" noChangeArrowheads="1"/>
          </p:cNvPicPr>
          <p:nvPr/>
        </p:nvPicPr>
        <p:blipFill>
          <a:blip r:embed="rId3"/>
          <a:srcRect l="63435" t="5563" r="19227" b="15430"/>
          <a:stretch>
            <a:fillRect/>
          </a:stretch>
        </p:blipFill>
        <p:spPr bwMode="auto">
          <a:xfrm>
            <a:off x="151900" y="285728"/>
            <a:ext cx="4562976" cy="5225344"/>
          </a:xfrm>
          <a:prstGeom prst="rect">
            <a:avLst/>
          </a:prstGeom>
          <a:noFill/>
        </p:spPr>
      </p:pic>
      <p:pic>
        <p:nvPicPr>
          <p:cNvPr id="3" name="Picture 2" descr="C:\Users\Колесников\Desktop\Новая папка (2)\330026694634_rod_0060_klyaksa.jpg">
            <a:hlinkClick r:id="" action="ppaction://hlinkshowjump?jump=lastslide" highlightClick="1">
              <a:snd r:embed="rId4" name="chimes.wav" builtIn="1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8982" b="68935"/>
          <a:stretch>
            <a:fillRect/>
          </a:stretch>
        </p:blipFill>
        <p:spPr bwMode="auto">
          <a:xfrm>
            <a:off x="5000628" y="357166"/>
            <a:ext cx="2071702" cy="1859220"/>
          </a:xfrm>
          <a:prstGeom prst="rect">
            <a:avLst/>
          </a:prstGeom>
          <a:noFill/>
        </p:spPr>
      </p:pic>
      <p:pic>
        <p:nvPicPr>
          <p:cNvPr id="4" name="Picture 3" descr="C:\Users\Колесников\Desktop\Новая папка (2)\330026694634_rod_0060_klyaksa.jpg">
            <a:hlinkClick r:id="" action="ppaction://hlinkshowjump?jump=lastslide" highlightClick="1">
              <a:snd r:embed="rId4" name="chimes.wav" builtIn="1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366" t="31854" r="229" b="36193"/>
          <a:stretch>
            <a:fillRect/>
          </a:stretch>
        </p:blipFill>
        <p:spPr bwMode="auto">
          <a:xfrm>
            <a:off x="7000892" y="357166"/>
            <a:ext cx="2143108" cy="1836949"/>
          </a:xfrm>
          <a:prstGeom prst="rect">
            <a:avLst/>
          </a:prstGeom>
          <a:noFill/>
        </p:spPr>
      </p:pic>
      <p:pic>
        <p:nvPicPr>
          <p:cNvPr id="5" name="Picture 4" descr="C:\Users\Колесников\Desktop\Новая папка (2)\330026694634_rod_0060_klyaksa.jpg">
            <a:hlinkClick r:id="" action="ppaction://hlinkshowjump?jump=nextslide" highlightClick="1">
              <a:snd r:embed="rId4" name="chimes.wav" builtIn="1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0136" r="65995" b="36380"/>
          <a:stretch>
            <a:fillRect/>
          </a:stretch>
        </p:blipFill>
        <p:spPr bwMode="auto">
          <a:xfrm>
            <a:off x="5000628" y="2500306"/>
            <a:ext cx="2428892" cy="2143140"/>
          </a:xfrm>
          <a:prstGeom prst="rect">
            <a:avLst/>
          </a:prstGeom>
          <a:noFill/>
        </p:spPr>
      </p:pic>
      <p:pic>
        <p:nvPicPr>
          <p:cNvPr id="6" name="Picture 6" descr="C:\Users\Колесников\Desktop\Новая папка (2)\1293591585_splashes2028429.jpg">
            <a:hlinkClick r:id="" action="ppaction://hlinkshowjump?jump=lastslide" highlightClick="1">
              <a:snd r:embed="rId4" name="chimes.wav" builtIn="1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2714620"/>
            <a:ext cx="1785918" cy="1909356"/>
          </a:xfrm>
          <a:prstGeom prst="rect">
            <a:avLst/>
          </a:prstGeom>
          <a:noFill/>
        </p:spPr>
      </p:pic>
      <p:pic>
        <p:nvPicPr>
          <p:cNvPr id="8" name="Безымянный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428596" y="5643578"/>
            <a:ext cx="304800" cy="304800"/>
          </a:xfrm>
          <a:prstGeom prst="rect">
            <a:avLst/>
          </a:prstGeom>
        </p:spPr>
      </p:pic>
      <p:pic>
        <p:nvPicPr>
          <p:cNvPr id="9" name="Picture 8" descr="C:\Users\Колесников\Desktop\Новая папка (2)\25.pn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409"/>
          <a:stretch>
            <a:fillRect/>
          </a:stretch>
        </p:blipFill>
        <p:spPr bwMode="auto">
          <a:xfrm>
            <a:off x="6787169" y="5143512"/>
            <a:ext cx="2356831" cy="1571612"/>
          </a:xfrm>
          <a:prstGeom prst="rect">
            <a:avLst/>
          </a:prstGeom>
          <a:noFill/>
        </p:spPr>
      </p:pic>
      <p:pic>
        <p:nvPicPr>
          <p:cNvPr id="10" name="Picture 2" descr="C:\Users\Колесников\Desktop\Новая папка (2)\izo-logo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49530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0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Колесников\Desktop\Новая папка (2)\Безымянный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2333" t="4451" r="609" b="16542"/>
          <a:stretch>
            <a:fillRect/>
          </a:stretch>
        </p:blipFill>
        <p:spPr bwMode="auto">
          <a:xfrm>
            <a:off x="111653" y="214289"/>
            <a:ext cx="4674661" cy="5440999"/>
          </a:xfrm>
          <a:prstGeom prst="rect">
            <a:avLst/>
          </a:prstGeom>
          <a:noFill/>
        </p:spPr>
      </p:pic>
      <p:pic>
        <p:nvPicPr>
          <p:cNvPr id="3" name="Picture 2" descr="C:\Users\Колесников\Desktop\Новая папка (2)\330026694634_rod_0060_klyaksa.jpg">
            <a:hlinkClick r:id="" action="ppaction://hlinkshowjump?jump=lastslide" highlightClick="1">
              <a:snd r:embed="rId4" name="chimes.wav" builtIn="1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8982" b="68935"/>
          <a:stretch>
            <a:fillRect/>
          </a:stretch>
        </p:blipFill>
        <p:spPr bwMode="auto">
          <a:xfrm>
            <a:off x="5000628" y="357166"/>
            <a:ext cx="2071702" cy="1859220"/>
          </a:xfrm>
          <a:prstGeom prst="rect">
            <a:avLst/>
          </a:prstGeom>
          <a:noFill/>
        </p:spPr>
      </p:pic>
      <p:pic>
        <p:nvPicPr>
          <p:cNvPr id="4" name="Picture 3" descr="C:\Users\Колесников\Desktop\Новая папка (2)\330026694634_rod_0060_klyaksa.jpg">
            <a:hlinkClick r:id="" action="ppaction://hlinkshowjump?jump=lastslide" highlightClick="1">
              <a:snd r:embed="rId4" name="chimes.wav" builtIn="1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366" t="31854" r="229" b="36193"/>
          <a:stretch>
            <a:fillRect/>
          </a:stretch>
        </p:blipFill>
        <p:spPr bwMode="auto">
          <a:xfrm>
            <a:off x="7000892" y="357166"/>
            <a:ext cx="2143108" cy="1836949"/>
          </a:xfrm>
          <a:prstGeom prst="rect">
            <a:avLst/>
          </a:prstGeom>
          <a:noFill/>
        </p:spPr>
      </p:pic>
      <p:pic>
        <p:nvPicPr>
          <p:cNvPr id="5" name="Picture 4" descr="C:\Users\Колесников\Desktop\Новая папка (2)\330026694634_rod_0060_klyaksa.jpg">
            <a:hlinkClick r:id="" action="ppaction://hlinkshowjump?jump=nextslide" highlightClick="1">
              <a:snd r:embed="rId4" name="chimes.wav" builtIn="1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0136" r="65995" b="36380"/>
          <a:stretch>
            <a:fillRect/>
          </a:stretch>
        </p:blipFill>
        <p:spPr bwMode="auto">
          <a:xfrm>
            <a:off x="5000628" y="2500306"/>
            <a:ext cx="2428892" cy="2143140"/>
          </a:xfrm>
          <a:prstGeom prst="rect">
            <a:avLst/>
          </a:prstGeom>
          <a:noFill/>
        </p:spPr>
      </p:pic>
      <p:pic>
        <p:nvPicPr>
          <p:cNvPr id="6" name="Picture 6" descr="C:\Users\Колесников\Desktop\Новая папка (2)\1293591585_splashes2028429.jpg">
            <a:hlinkClick r:id="" action="ppaction://hlinkshowjump?jump=lastslide" highlightClick="1">
              <a:snd r:embed="rId4" name="chimes.wav" builtIn="1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2714620"/>
            <a:ext cx="1785918" cy="1909356"/>
          </a:xfrm>
          <a:prstGeom prst="rect">
            <a:avLst/>
          </a:prstGeom>
          <a:noFill/>
        </p:spPr>
      </p:pic>
      <p:pic>
        <p:nvPicPr>
          <p:cNvPr id="8" name="Безымянный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428596" y="5857892"/>
            <a:ext cx="304800" cy="304800"/>
          </a:xfrm>
          <a:prstGeom prst="rect">
            <a:avLst/>
          </a:prstGeom>
        </p:spPr>
      </p:pic>
      <p:pic>
        <p:nvPicPr>
          <p:cNvPr id="9" name="Picture 8" descr="C:\Users\Колесников\Desktop\Новая папка (2)\25.pn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409"/>
          <a:stretch>
            <a:fillRect/>
          </a:stretch>
        </p:blipFill>
        <p:spPr bwMode="auto">
          <a:xfrm>
            <a:off x="6500826" y="5072074"/>
            <a:ext cx="2356831" cy="1571612"/>
          </a:xfrm>
          <a:prstGeom prst="rect">
            <a:avLst/>
          </a:prstGeom>
          <a:noFill/>
        </p:spPr>
      </p:pic>
      <p:pic>
        <p:nvPicPr>
          <p:cNvPr id="10" name="Picture 2" descr="C:\Users\Колесников\Desktop\Новая папка (2)\izo-logo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49530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0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олесников\Desktop\Новая папка (2)\Безымянный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2333" t="4451" r="609" b="16542"/>
          <a:stretch>
            <a:fillRect/>
          </a:stretch>
        </p:blipFill>
        <p:spPr bwMode="auto">
          <a:xfrm>
            <a:off x="1500166" y="0"/>
            <a:ext cx="5857916" cy="681823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</TotalTime>
  <Words>40</Words>
  <Application>Microsoft Office PowerPoint</Application>
  <PresentationFormat>Экран (4:3)</PresentationFormat>
  <Paragraphs>11</Paragraphs>
  <Slides>11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Колесников Петр</dc:creator>
  <cp:lastModifiedBy>Колесников Петр</cp:lastModifiedBy>
  <cp:revision>28</cp:revision>
  <dcterms:created xsi:type="dcterms:W3CDTF">2014-04-03T13:57:24Z</dcterms:created>
  <dcterms:modified xsi:type="dcterms:W3CDTF">2014-04-05T11:54:45Z</dcterms:modified>
</cp:coreProperties>
</file>